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ettagli informazione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Attribuzione</a:t>
            </a:r>
          </a:p>
        </p:txBody>
      </p:sp>
      <p:sp>
        <p:nvSpPr>
          <p:cNvPr id="116" name="Corpo livello uno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Autore e dat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24" name="Corpo livello uno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olo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4" name="Corpo livello uno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ttotitolo diapositiva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1" name="Corpo livello uno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olo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Sottotitolo programma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programma</a:t>
            </a:r>
          </a:p>
        </p:txBody>
      </p:sp>
      <p:sp>
        <p:nvSpPr>
          <p:cNvPr id="90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avide Ferro…"/>
          <p:cNvSpPr txBox="1"/>
          <p:nvPr>
            <p:ph type="subTitle" sz="quarter" idx="1"/>
          </p:nvPr>
        </p:nvSpPr>
        <p:spPr>
          <a:xfrm>
            <a:off x="6534809" y="6578659"/>
            <a:ext cx="11314383" cy="1905001"/>
          </a:xfrm>
          <a:prstGeom prst="rect">
            <a:avLst/>
          </a:prstGeom>
        </p:spPr>
        <p:txBody>
          <a:bodyPr/>
          <a:lstStyle/>
          <a:p>
            <a:pPr algn="ctr" defTabSz="914400">
              <a:lnSpc>
                <a:spcPct val="72000"/>
              </a:lnSpc>
              <a:spcBef>
                <a:spcPts val="1000"/>
              </a:spcBef>
              <a:defRPr b="0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Davide Ferro</a:t>
            </a:r>
          </a:p>
          <a:p>
            <a:pPr algn="ctr" defTabSz="914400">
              <a:lnSpc>
                <a:spcPct val="72000"/>
              </a:lnSpc>
              <a:spcBef>
                <a:spcPts val="1000"/>
              </a:spcBef>
              <a:defRPr b="0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1000002097</a:t>
            </a:r>
          </a:p>
          <a:p>
            <a:pPr algn="ctr" defTabSz="914400">
              <a:lnSpc>
                <a:spcPct val="72000"/>
              </a:lnSpc>
              <a:spcBef>
                <a:spcPts val="1000"/>
              </a:spcBef>
              <a:defRPr b="0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29/03/22</a:t>
            </a:r>
          </a:p>
        </p:txBody>
      </p:sp>
      <p:sp>
        <p:nvSpPr>
          <p:cNvPr id="152" name="MHW1"/>
          <p:cNvSpPr txBox="1"/>
          <p:nvPr>
            <p:ph type="ctrTitle"/>
          </p:nvPr>
        </p:nvSpPr>
        <p:spPr>
          <a:xfrm>
            <a:off x="6701666" y="228970"/>
            <a:ext cx="10980668" cy="6155621"/>
          </a:xfrm>
          <a:prstGeom prst="rect">
            <a:avLst/>
          </a:prstGeom>
        </p:spPr>
        <p:txBody>
          <a:bodyPr lIns="45719" tIns="45719" rIns="45719" bIns="45719"/>
          <a:lstStyle>
            <a:lvl1pPr algn="ctr" defTabSz="914400">
              <a:lnSpc>
                <a:spcPct val="90000"/>
              </a:lnSpc>
              <a:defRPr b="0" spc="0" sz="9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MHW1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7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D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eader : overlay                 barra di navigazione &lt;nav&gt;                 titolo pagina &lt;h1 class=“title”&gt;                background-image"/>
          <p:cNvSpPr txBox="1"/>
          <p:nvPr>
            <p:ph type="body" sz="quarter" idx="4294967295"/>
          </p:nvPr>
        </p:nvSpPr>
        <p:spPr>
          <a:xfrm>
            <a:off x="910564" y="1767310"/>
            <a:ext cx="22484548" cy="2496573"/>
          </a:xfrm>
          <a:prstGeom prst="rect">
            <a:avLst/>
          </a:prstGeom>
        </p:spPr>
        <p:txBody>
          <a:bodyPr/>
          <a:lstStyle/>
          <a:p>
            <a:pPr marL="609600" indent="-609600">
              <a:defRPr sz="3100"/>
            </a:pPr>
            <a:r>
              <a:rPr b="1"/>
              <a:t>Header</a:t>
            </a:r>
            <a:r>
              <a:t> : overlay </a:t>
            </a:r>
            <a:br/>
            <a:r>
              <a:t>               barra di navigazione &lt;nav&gt; </a:t>
            </a:r>
            <a:br/>
            <a:r>
              <a:t>               titolo pagina &lt;h1 class=“title”&gt;</a:t>
            </a:r>
            <a:br/>
            <a:r>
              <a:t>               background-image </a:t>
            </a:r>
            <a:br/>
            <a:r>
              <a:t>               </a:t>
            </a:r>
          </a:p>
        </p:txBody>
      </p:sp>
      <p:pic>
        <p:nvPicPr>
          <p:cNvPr id="155" name="Schermata 2022-03-29 alle 18.44.41.png" descr="Schermata 2022-03-29 alle 18.4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8539" y="4444015"/>
            <a:ext cx="22324897" cy="6526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hermata 2022-03-29 alle 18.47.49.png" descr="Schermata 2022-03-29 alle 18.47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9398" y="5410042"/>
            <a:ext cx="11140949" cy="315975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Rettangolo"/>
          <p:cNvSpPr/>
          <p:nvPr/>
        </p:nvSpPr>
        <p:spPr>
          <a:xfrm>
            <a:off x="419530" y="399444"/>
            <a:ext cx="23544940" cy="12917112"/>
          </a:xfrm>
          <a:prstGeom prst="rect">
            <a:avLst/>
          </a:prstGeom>
          <a:ln w="889000">
            <a:solidFill>
              <a:srgbClr val="12335F"/>
            </a:solidFill>
            <a:miter lim="400000"/>
          </a:ln>
          <a:effectLst>
            <a:outerShdw sx="100000" sy="100000" kx="0" ky="0" algn="b" rotWithShape="0" blurRad="609600" dist="196028" dir="15713069">
              <a:srgbClr val="000000">
                <a:alpha val="4158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8" name="Screen fatto con risoluzione schermo full-hd (1920 x 1080)"/>
          <p:cNvSpPr txBox="1"/>
          <p:nvPr/>
        </p:nvSpPr>
        <p:spPr>
          <a:xfrm>
            <a:off x="925685" y="881303"/>
            <a:ext cx="10477501" cy="1415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2300">
                <a:solidFill>
                  <a:srgbClr val="000000"/>
                </a:solidFill>
              </a:defRPr>
            </a:lvl1pPr>
          </a:lstStyle>
          <a:p>
            <a:pPr/>
            <a:r>
              <a:t>Screen fatto con risoluzione schermo full-hd (1920 x 1080)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Top-5-nebulose.jpg" descr="Top-5-nebulo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4131" y="836111"/>
            <a:ext cx="14373808" cy="1199697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Article : - foto profilo con testo                 &lt;div id=“block1”&gt;               - tante  &lt;section class=“box”&gt;  quanti  sono                  i  paragrafi della pagina                           -  ogni .box                 composto da un .index (elenc"/>
          <p:cNvSpPr txBox="1"/>
          <p:nvPr>
            <p:ph type="body" sz="quarter" idx="4294967295"/>
          </p:nvPr>
        </p:nvSpPr>
        <p:spPr>
          <a:xfrm>
            <a:off x="996528" y="1392892"/>
            <a:ext cx="6809232" cy="9779305"/>
          </a:xfrm>
          <a:prstGeom prst="rect">
            <a:avLst/>
          </a:prstGeom>
        </p:spPr>
        <p:txBody>
          <a:bodyPr/>
          <a:lstStyle/>
          <a:p>
            <a:pPr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Article</a:t>
            </a:r>
            <a:r>
              <a:t> : - foto profilo con testo</a:t>
            </a:r>
            <a:br/>
            <a:r>
              <a:t>                &lt;div id=“block1”&gt;</a:t>
            </a:r>
            <a:br/>
            <a:br/>
            <a:r>
              <a:t>             - tante  &lt;section class=“box”&gt;  quanti  sono </a:t>
            </a:r>
            <a:br/>
            <a:r>
              <a:t>                i  paragrafi della pagina</a:t>
            </a:r>
            <a:br/>
            <a:r>
              <a:t>            </a:t>
            </a:r>
            <a:br/>
            <a:r>
              <a:t>             -  ogni .box</a:t>
            </a:r>
            <a:br/>
            <a:r>
              <a:t>                composto da un .index (elenco</a:t>
            </a:r>
            <a:br/>
            <a:r>
              <a:t>                puntato) e da un .post che contiene testo </a:t>
            </a:r>
            <a:br/>
            <a:r>
              <a:t>                e immagine</a:t>
            </a:r>
            <a:br/>
            <a:br/>
            <a:r>
              <a:t>                       </a:t>
            </a:r>
          </a:p>
        </p:txBody>
      </p:sp>
      <p:pic>
        <p:nvPicPr>
          <p:cNvPr id="162" name="Schermata 2022-03-29 alle 19.49.08.png" descr="Schermata 2022-03-29 alle 19.49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5301" y="2244808"/>
            <a:ext cx="8814462" cy="9797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hermata 2022-03-29 alle 19.26.43.png" descr="Schermata 2022-03-29 alle 19.26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02189" y="650754"/>
            <a:ext cx="1353859" cy="1832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Schermata 2022-03-29 alle 19.51.26.png" descr="Schermata 2022-03-29 alle 19.51.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94532" y="2478782"/>
            <a:ext cx="559367" cy="9557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hermata 2022-03-29 alle 19.53.30.png" descr="Schermata 2022-03-29 alle 19.53.3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77413" y="4330213"/>
            <a:ext cx="21209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hermata 2022-03-29 alle 19.54.04.png" descr="Schermata 2022-03-29 alle 19.54.0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86633" y="1927237"/>
            <a:ext cx="3987414" cy="53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hermata 2022-03-29 alle 19.54.53.png" descr="Schermata 2022-03-29 alle 19.54.5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186635" y="2489922"/>
            <a:ext cx="2404032" cy="412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hermata 2022-03-29 alle 19.56.32.png" descr="Schermata 2022-03-29 alle 19.56.3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937377" y="1075767"/>
            <a:ext cx="22098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ttangolo"/>
          <p:cNvSpPr/>
          <p:nvPr/>
        </p:nvSpPr>
        <p:spPr>
          <a:xfrm>
            <a:off x="419530" y="399444"/>
            <a:ext cx="23544940" cy="12917112"/>
          </a:xfrm>
          <a:prstGeom prst="rect">
            <a:avLst/>
          </a:prstGeom>
          <a:ln w="889000">
            <a:solidFill>
              <a:srgbClr val="12335F"/>
            </a:solidFill>
            <a:miter lim="400000"/>
          </a:ln>
          <a:effectLst>
            <a:outerShdw sx="100000" sy="100000" kx="0" ky="0" algn="b" rotWithShape="0" blurRad="609600" dist="196028" dir="15713069">
              <a:srgbClr val="000000">
                <a:alpha val="4158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hermata 2022-03-29 alle 20.31.01.png" descr="Schermata 2022-03-29 alle 20.31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613" y="4124028"/>
            <a:ext cx="22287453" cy="563283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ooter : 3 &lt;p&gt; con info"/>
          <p:cNvSpPr txBox="1"/>
          <p:nvPr>
            <p:ph type="body" sz="quarter" idx="4294967295"/>
          </p:nvPr>
        </p:nvSpPr>
        <p:spPr>
          <a:xfrm>
            <a:off x="1355186" y="1907717"/>
            <a:ext cx="22484548" cy="2496573"/>
          </a:xfrm>
          <a:prstGeom prst="rect">
            <a:avLst/>
          </a:prstGeom>
        </p:spPr>
        <p:txBody>
          <a:bodyPr/>
          <a:lstStyle/>
          <a:p>
            <a:pPr marL="609600" indent="-609600">
              <a:defRPr sz="3100"/>
            </a:pPr>
            <a:r>
              <a:rPr b="1"/>
              <a:t>Footer</a:t>
            </a:r>
            <a:r>
              <a:t> : 3 &lt;p&gt; con info</a:t>
            </a:r>
            <a:br/>
            <a:r>
              <a:t>               </a:t>
            </a:r>
          </a:p>
        </p:txBody>
      </p:sp>
      <p:pic>
        <p:nvPicPr>
          <p:cNvPr id="173" name="Schermata 2022-03-29 alle 21.30.44.png" descr="Schermata 2022-03-29 alle 21.30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5743" y="8527713"/>
            <a:ext cx="21545106" cy="475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hermata 2022-03-29 alle 21.31.35.png" descr="Schermata 2022-03-29 alle 21.31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475357" y="8076293"/>
            <a:ext cx="1771975" cy="53331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ettangolo"/>
          <p:cNvSpPr/>
          <p:nvPr/>
        </p:nvSpPr>
        <p:spPr>
          <a:xfrm>
            <a:off x="419530" y="399444"/>
            <a:ext cx="23544940" cy="12917112"/>
          </a:xfrm>
          <a:prstGeom prst="rect">
            <a:avLst/>
          </a:prstGeom>
          <a:ln w="889000">
            <a:solidFill>
              <a:srgbClr val="12335F"/>
            </a:solidFill>
            <a:miter lim="400000"/>
          </a:ln>
          <a:effectLst>
            <a:outerShdw sx="100000" sy="100000" kx="0" ky="0" algn="b" rotWithShape="0" blurRad="609600" dist="196028" dir="15713069">
              <a:srgbClr val="000000">
                <a:alpha val="4158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